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C0099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827" autoAdjust="0"/>
    <p:restoredTop sz="90929"/>
  </p:normalViewPr>
  <p:slideViewPr>
    <p:cSldViewPr>
      <p:cViewPr varScale="1">
        <p:scale>
          <a:sx n="115" d="100"/>
          <a:sy n="115" d="100"/>
        </p:scale>
        <p:origin x="111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Število zaposlenih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51-49EB-98F3-E9439588893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51-49EB-98F3-E9439588893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51-49EB-98F3-E9439588893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51-49EB-98F3-E9439588893F}"/>
              </c:ext>
            </c:extLst>
          </c:dPt>
          <c:cat>
            <c:strRef>
              <c:f>List1!$A$2:$A$5</c:f>
              <c:strCache>
                <c:ptCount val="4"/>
                <c:pt idx="0">
                  <c:v>MIZŠ</c:v>
                </c:pt>
                <c:pt idx="1">
                  <c:v>Občina</c:v>
                </c:pt>
                <c:pt idx="2">
                  <c:v>Prodaja blaga in storitev</c:v>
                </c:pt>
                <c:pt idx="3">
                  <c:v>vrtec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163.72999999999999</c:v>
                </c:pt>
                <c:pt idx="1">
                  <c:v>5.63</c:v>
                </c:pt>
                <c:pt idx="2">
                  <c:v>7.46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A3-45A5-924E-E1B0C23A5A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CDBE6-37F7-4E35-B860-45612C9D6FA7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34541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08EBE-0678-416A-98E3-28B20583D0EC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145504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BD9D3-7055-4CEC-A333-094825BB30D3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00826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32D9C9-4DA1-4B9C-BACA-C5BF7F766815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608194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000A2-942E-4FAD-BF06-A3570CD77D36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354894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1A1AB7-C598-4B4C-AC6A-B3941C72401C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75276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20440-4C49-4EC8-B85B-5CC4806367A8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392880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C1E88-DCD5-4596-A4EC-32B02DE3F8CB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428778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9A121-48C8-41B0-8D55-BCDCF7DC626A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657056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231A0-9034-4E8B-A6AD-7E2D205AEA32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503407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C3F9B-A576-4E83-94BB-3EE979109F6A}" type="slidenum">
              <a:rPr lang="en-US" altLang="sl-SI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76278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 naslova matrice</a:t>
            </a:r>
            <a:endParaRPr lang="en-US" altLang="sl-SI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sloge besedila matrice</a:t>
            </a:r>
          </a:p>
          <a:p>
            <a:pPr lvl="1"/>
            <a:r>
              <a:rPr lang="sl-SI" altLang="sl-SI" smtClean="0"/>
              <a:t>Druga raven</a:t>
            </a:r>
          </a:p>
          <a:p>
            <a:pPr lvl="2"/>
            <a:r>
              <a:rPr lang="sl-SI" altLang="sl-SI" smtClean="0"/>
              <a:t>Tretja raven</a:t>
            </a:r>
          </a:p>
          <a:p>
            <a:pPr lvl="3"/>
            <a:r>
              <a:rPr lang="sl-SI" altLang="sl-SI" smtClean="0"/>
              <a:t>Četrta raven</a:t>
            </a:r>
          </a:p>
          <a:p>
            <a:pPr lvl="4"/>
            <a:r>
              <a:rPr lang="sl-SI" altLang="sl-SI" smtClean="0"/>
              <a:t>Peta raven</a:t>
            </a:r>
            <a:endParaRPr lang="en-US" altLang="sl-SI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600"/>
                </a:solidFill>
                <a:latin typeface="+mn-lt"/>
              </a:defRPr>
            </a:lvl1pPr>
          </a:lstStyle>
          <a:p>
            <a:endParaRPr lang="en-US" alt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600"/>
                </a:solidFill>
                <a:latin typeface="+mn-lt"/>
              </a:defRPr>
            </a:lvl1pPr>
          </a:lstStyle>
          <a:p>
            <a:endParaRPr lang="en-US" alt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6600"/>
                </a:solidFill>
                <a:latin typeface="+mn-lt"/>
              </a:defRPr>
            </a:lvl1pPr>
          </a:lstStyle>
          <a:p>
            <a:fld id="{AD459E3F-DDA5-4D5B-987F-BB8919121F85}" type="slidenum">
              <a:rPr lang="en-US" altLang="sl-SI"/>
              <a:pPr/>
              <a:t>‹#›</a:t>
            </a:fld>
            <a:endParaRPr lang="en-US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66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66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55576" y="609600"/>
            <a:ext cx="7702624" cy="4115544"/>
          </a:xfrm>
        </p:spPr>
        <p:txBody>
          <a:bodyPr/>
          <a:lstStyle/>
          <a:p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/>
            </a:r>
            <a:br>
              <a:rPr lang="sl-SI" dirty="0" smtClean="0"/>
            </a:br>
            <a:r>
              <a:rPr lang="sl-SI" b="1" dirty="0" smtClean="0"/>
              <a:t>KADROVSKI NAČRT           za leto </a:t>
            </a:r>
            <a:r>
              <a:rPr lang="sl-SI" b="1" dirty="0" smtClean="0"/>
              <a:t>2020</a:t>
            </a:r>
            <a:r>
              <a:rPr lang="sl-SI" b="1" dirty="0" smtClean="0"/>
              <a:t/>
            </a:r>
            <a:br>
              <a:rPr lang="sl-SI" b="1" dirty="0" smtClean="0"/>
            </a:br>
            <a:r>
              <a:rPr lang="sl-SI" b="1" dirty="0" smtClean="0"/>
              <a:t/>
            </a:r>
            <a:br>
              <a:rPr lang="sl-SI" b="1" dirty="0" smtClean="0"/>
            </a:br>
            <a:endParaRPr lang="sl-SI" b="1" dirty="0"/>
          </a:p>
        </p:txBody>
      </p:sp>
    </p:spTree>
    <p:extLst>
      <p:ext uri="{BB962C8B-B14F-4D97-AF65-F5344CB8AC3E}">
        <p14:creationId xmlns:p14="http://schemas.microsoft.com/office/powerpoint/2010/main" val="426073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899592" y="332656"/>
            <a:ext cx="6875413" cy="650776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sl-SI" b="1" u="sng" dirty="0" smtClean="0"/>
              <a:t>Tabela – po virih financiranja</a:t>
            </a:r>
          </a:p>
          <a:p>
            <a:pPr>
              <a:buNone/>
            </a:pPr>
            <a:endParaRPr lang="sl-SI" sz="1800" u="sng" dirty="0">
              <a:solidFill>
                <a:srgbClr val="FF0000"/>
              </a:solidFill>
            </a:endParaRPr>
          </a:p>
          <a:p>
            <a:pPr>
              <a:buNone/>
            </a:pPr>
            <a:endParaRPr lang="sl-SI" sz="2400" dirty="0"/>
          </a:p>
          <a:p>
            <a:pPr>
              <a:buNone/>
            </a:pPr>
            <a:endParaRPr lang="sl-SI" sz="2400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217717"/>
              </p:ext>
            </p:extLst>
          </p:nvPr>
        </p:nvGraphicFramePr>
        <p:xfrm>
          <a:off x="1475656" y="1196752"/>
          <a:ext cx="5832647" cy="5445694"/>
        </p:xfrm>
        <a:graphic>
          <a:graphicData uri="http://schemas.openxmlformats.org/drawingml/2006/table">
            <a:tbl>
              <a:tblPr/>
              <a:tblGrid>
                <a:gridCol w="41561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94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70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72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Viri financiranja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Število zaposlenih na dan 1. januar </a:t>
                      </a: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2020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Načrtovano število  zaposlenih na dan 1. januar </a:t>
                      </a: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2021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69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Državni proračun (MIZŠ)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159,02</a:t>
                      </a:r>
                      <a:endParaRPr lang="sl-SI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163,73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7488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2.      Proračun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občin (Občina Ivančna Gorica)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5,63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5,63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8045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3.   </a:t>
                      </a:r>
                      <a:r>
                        <a:rPr lang="sl-SI" sz="1200" baseline="0" dirty="0" smtClean="0">
                          <a:effectLst/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ZZZS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in ZPIZ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4.      Sredstva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EU, vključno s sredstvi sofinanciranja iz državnega proračuna (Zdrav življenjski slog)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5.       Sredstva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od prodaje blaga in storitev na trgu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7,46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7,46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6.       Druga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javna sredstva za opravljanje javne službe (npr. takse, pristojbine, </a:t>
                      </a:r>
                      <a:r>
                        <a:rPr lang="sl-SI" sz="1200" dirty="0" err="1">
                          <a:effectLst/>
                          <a:latin typeface="Times New Roman"/>
                          <a:ea typeface="Times New Roman"/>
                        </a:rPr>
                        <a:t>koncesnine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, RTV-prispevek)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7.       Nejavna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sredstva za opravljanje javne službe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3,10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3,10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8725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8.       Sredstva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za financiranje javnih del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5570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ts val="13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sl-SI" sz="1200" smtClean="0">
                          <a:effectLst/>
                          <a:latin typeface="Times New Roman"/>
                          <a:ea typeface="Times New Roman"/>
                        </a:rPr>
                        <a:t>.  Namenska </a:t>
                      </a: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sredstva, iz katerih se v celoti zagotavlja financiranje stroškov dela zaposlenih, in sicer mladih raziskovalcev, zdravnikov pripravnikov in specializantov, zdravstvenih delavcev pripravnikov in zdravstvenih sodelavcev pripravnikov ter zaposlenih na raziskovalnih projektih</a:t>
                      </a: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SKUPNO število vseh zaposlenih</a:t>
                      </a: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sl-SI" sz="1200" b="1">
                          <a:effectLst/>
                          <a:latin typeface="Times New Roman"/>
                          <a:ea typeface="Times New Roman"/>
                        </a:rPr>
                        <a:t>(od 1. do 9. točke)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dirty="0" smtClean="0">
                          <a:effectLst/>
                          <a:latin typeface="Times New Roman"/>
                          <a:ea typeface="Times New Roman"/>
                        </a:rPr>
                        <a:t>175,21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1200" b="1" dirty="0" smtClean="0">
                          <a:effectLst/>
                          <a:latin typeface="Times New Roman"/>
                          <a:ea typeface="Times New Roman"/>
                        </a:rPr>
                        <a:t>179,92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2047" marR="32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059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kon 3"/>
          <p:cNvGraphicFramePr/>
          <p:nvPr>
            <p:extLst>
              <p:ext uri="{D42A27DB-BD31-4B8C-83A1-F6EECF244321}">
                <p14:modId xmlns:p14="http://schemas.microsoft.com/office/powerpoint/2010/main" val="238996590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4266072"/>
      </p:ext>
    </p:extLst>
  </p:cSld>
  <p:clrMapOvr>
    <a:masterClrMapping/>
  </p:clrMapOvr>
</p:sld>
</file>

<file path=ppt/theme/theme1.xml><?xml version="1.0" encoding="utf-8"?>
<a:theme xmlns:a="http://schemas.openxmlformats.org/drawingml/2006/main" name="Flower Profile-P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l-S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l-S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Flower Profile-P</Template>
  <TotalTime>34</TotalTime>
  <Words>178</Words>
  <Application>Microsoft Office PowerPoint</Application>
  <PresentationFormat>Diaprojekcija na zaslonu (4:3)</PresentationFormat>
  <Paragraphs>37</Paragraphs>
  <Slides>3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3</vt:i4>
      </vt:variant>
    </vt:vector>
  </HeadingPairs>
  <TitlesOfParts>
    <vt:vector size="7" baseType="lpstr">
      <vt:lpstr>Arial</vt:lpstr>
      <vt:lpstr>Times New Roman</vt:lpstr>
      <vt:lpstr>Wingdings</vt:lpstr>
      <vt:lpstr>Flower Profile-P</vt:lpstr>
      <vt:lpstr>  KADROVSKI NAČRT           za leto 2020  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Melita</dc:creator>
  <cp:keywords>exciting online presentation communicate impactful exchange information broadcast collaborate on-screen projector white</cp:keywords>
  <dc:description>Use this template to create beautiful presentations using Nature's themes.</dc:description>
  <cp:lastModifiedBy>Melita</cp:lastModifiedBy>
  <cp:revision>11</cp:revision>
  <dcterms:created xsi:type="dcterms:W3CDTF">2016-09-29T06:54:30Z</dcterms:created>
  <dcterms:modified xsi:type="dcterms:W3CDTF">2020-02-27T08:57:40Z</dcterms:modified>
  <cp:category>Nature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Flower Profile</vt:lpwstr>
  </property>
  <property fmtid="{D5CDD505-2E9C-101B-9397-08002B2CF9AE}" pid="3" name="Style">
    <vt:lpwstr>P</vt:lpwstr>
  </property>
  <property fmtid="{D5CDD505-2E9C-101B-9397-08002B2CF9AE}" pid="4" name="Folder">
    <vt:lpwstr>Nature</vt:lpwstr>
  </property>
  <property fmtid="{D5CDD505-2E9C-101B-9397-08002B2CF9AE}" pid="5" name="Attribution">
    <vt:lpwstr>Copyright © 2003 KMT Software, Inc.</vt:lpwstr>
  </property>
</Properties>
</file>